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000-9AE1-46C8-8539-7BF3D62AF4C4}" type="datetimeFigureOut">
              <a:rPr lang="sr-Latn-CS" smtClean="0"/>
              <a:pPr/>
              <a:t>28.3.2016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2C4-A157-4F00-9695-E042125B84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000-9AE1-46C8-8539-7BF3D62AF4C4}" type="datetimeFigureOut">
              <a:rPr lang="sr-Latn-CS" smtClean="0"/>
              <a:pPr/>
              <a:t>28.3.2016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2C4-A157-4F00-9695-E042125B84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000-9AE1-46C8-8539-7BF3D62AF4C4}" type="datetimeFigureOut">
              <a:rPr lang="sr-Latn-CS" smtClean="0"/>
              <a:pPr/>
              <a:t>28.3.2016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2C4-A157-4F00-9695-E042125B84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000-9AE1-46C8-8539-7BF3D62AF4C4}" type="datetimeFigureOut">
              <a:rPr lang="sr-Latn-CS" smtClean="0"/>
              <a:pPr/>
              <a:t>28.3.2016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2C4-A157-4F00-9695-E042125B84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000-9AE1-46C8-8539-7BF3D62AF4C4}" type="datetimeFigureOut">
              <a:rPr lang="sr-Latn-CS" smtClean="0"/>
              <a:pPr/>
              <a:t>28.3.2016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2C4-A157-4F00-9695-E042125B84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000-9AE1-46C8-8539-7BF3D62AF4C4}" type="datetimeFigureOut">
              <a:rPr lang="sr-Latn-CS" smtClean="0"/>
              <a:pPr/>
              <a:t>28.3.2016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2C4-A157-4F00-9695-E042125B84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000-9AE1-46C8-8539-7BF3D62AF4C4}" type="datetimeFigureOut">
              <a:rPr lang="sr-Latn-CS" smtClean="0"/>
              <a:pPr/>
              <a:t>28.3.2016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2C4-A157-4F00-9695-E042125B84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000-9AE1-46C8-8539-7BF3D62AF4C4}" type="datetimeFigureOut">
              <a:rPr lang="sr-Latn-CS" smtClean="0"/>
              <a:pPr/>
              <a:t>28.3.2016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2C4-A157-4F00-9695-E042125B84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000-9AE1-46C8-8539-7BF3D62AF4C4}" type="datetimeFigureOut">
              <a:rPr lang="sr-Latn-CS" smtClean="0"/>
              <a:pPr/>
              <a:t>28.3.2016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2C4-A157-4F00-9695-E042125B84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000-9AE1-46C8-8539-7BF3D62AF4C4}" type="datetimeFigureOut">
              <a:rPr lang="sr-Latn-CS" smtClean="0"/>
              <a:pPr/>
              <a:t>28.3.2016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2C4-A157-4F00-9695-E042125B84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8000-9AE1-46C8-8539-7BF3D62AF4C4}" type="datetimeFigureOut">
              <a:rPr lang="sr-Latn-CS" smtClean="0"/>
              <a:pPr/>
              <a:t>28.3.2016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2C4-A157-4F00-9695-E042125B84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38000-9AE1-46C8-8539-7BF3D62AF4C4}" type="datetimeFigureOut">
              <a:rPr lang="sr-Latn-CS" smtClean="0"/>
              <a:pPr/>
              <a:t>28.3.2016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412C4-A157-4F00-9695-E042125B84A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857388"/>
          </a:xfrm>
        </p:spPr>
        <p:txBody>
          <a:bodyPr>
            <a:noAutofit/>
          </a:bodyPr>
          <a:lstStyle/>
          <a:p>
            <a:r>
              <a:rPr lang="hr-HR" sz="6600" dirty="0" smtClean="0"/>
              <a:t>Likovna skupina, </a:t>
            </a:r>
            <a:br>
              <a:rPr lang="hr-HR" sz="6600" dirty="0" smtClean="0"/>
            </a:br>
            <a:r>
              <a:rPr lang="hr-HR" sz="6600" dirty="0" smtClean="0"/>
              <a:t>3. i 5. razredi</a:t>
            </a:r>
            <a:endParaRPr lang="hr-H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42" y="2571744"/>
            <a:ext cx="6357982" cy="3857652"/>
          </a:xfrm>
        </p:spPr>
        <p:txBody>
          <a:bodyPr>
            <a:noAutofit/>
          </a:bodyPr>
          <a:lstStyle/>
          <a:p>
            <a:r>
              <a:rPr lang="hr-HR" sz="6000" b="1" dirty="0" smtClean="0"/>
              <a:t>Radost slikanja uz glazbu</a:t>
            </a:r>
          </a:p>
          <a:p>
            <a:r>
              <a:rPr lang="hr-HR" sz="6000" dirty="0" smtClean="0"/>
              <a:t>TEHNIKA: SLIKANJE NA SVILI</a:t>
            </a:r>
            <a:endParaRPr lang="hr-H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ožić 2015\Svila škola\Svial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571481"/>
            <a:ext cx="3090748" cy="2500330"/>
          </a:xfrm>
          <a:prstGeom prst="rect">
            <a:avLst/>
          </a:prstGeom>
          <a:noFill/>
        </p:spPr>
      </p:pic>
      <p:pic>
        <p:nvPicPr>
          <p:cNvPr id="2051" name="Picture 3" descr="D:\Božić 2015\Svila škola\Svila 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2963753" cy="2859180"/>
          </a:xfrm>
          <a:prstGeom prst="rect">
            <a:avLst/>
          </a:prstGeom>
          <a:noFill/>
        </p:spPr>
      </p:pic>
      <p:pic>
        <p:nvPicPr>
          <p:cNvPr id="2052" name="Picture 4" descr="D:\Božić 2015\Svila škola\Svila 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143248"/>
            <a:ext cx="3315186" cy="2214578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2976" y="5429264"/>
            <a:ext cx="7186634" cy="107157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VODITELJICA: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3300" dirty="0" smtClean="0"/>
              <a:t>SANJA GJURČEVIĆ, mag. </a:t>
            </a:r>
            <a:r>
              <a:rPr lang="hr-HR" sz="3300" dirty="0"/>
              <a:t>p</a:t>
            </a:r>
            <a:r>
              <a:rPr lang="hr-HR" sz="3300" dirty="0" smtClean="0"/>
              <a:t>rim. </a:t>
            </a:r>
            <a:r>
              <a:rPr lang="hr-HR" sz="3300" dirty="0"/>
              <a:t>e</a:t>
            </a:r>
            <a:r>
              <a:rPr lang="hr-HR" sz="3300" dirty="0" smtClean="0"/>
              <a:t>duc.</a:t>
            </a:r>
            <a:endParaRPr lang="hr-HR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vil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143800" cy="478221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 smtClean="0"/>
              <a:t>Igra počinje! Svilu drže pomagači.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vil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7884997" cy="527838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 smtClean="0"/>
              <a:t>Pomagači se izmjenjuju.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vila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7550724" cy="505461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 smtClean="0"/>
              <a:t>Svila se treba osušiti.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vila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7870872" cy="5268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vila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6"/>
            <a:ext cx="8003702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ožić 2015\Svila škola\Svila 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66"/>
            <a:ext cx="3989225" cy="3643338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57488" y="4286256"/>
            <a:ext cx="3857652" cy="228601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Svi su zadovoljni sa svojim radovima.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5797568"/>
          </a:xfrm>
        </p:spPr>
        <p:txBody>
          <a:bodyPr>
            <a:normAutofit/>
          </a:bodyPr>
          <a:lstStyle/>
          <a:p>
            <a:r>
              <a:rPr lang="hr-HR" sz="3000" dirty="0" smtClean="0"/>
              <a:t>Najveselija je </a:t>
            </a:r>
            <a:r>
              <a:rPr lang="hr-HR" sz="3000" b="1" dirty="0" smtClean="0"/>
              <a:t>Marija Glasnović (5.c)</a:t>
            </a:r>
            <a:r>
              <a:rPr lang="hr-HR" sz="3000" dirty="0" smtClean="0"/>
              <a:t> čiji će rad biti izložen</a:t>
            </a:r>
            <a:r>
              <a:rPr lang="vi-VN" sz="3000" dirty="0" smtClean="0"/>
              <a:t> među najuspješnijim radovima</a:t>
            </a:r>
            <a:r>
              <a:rPr lang="hr-HR" sz="3000" dirty="0" smtClean="0"/>
              <a:t> likovnog natječaja </a:t>
            </a:r>
            <a:r>
              <a:rPr lang="hr-HR" sz="3000" b="1" dirty="0" smtClean="0"/>
              <a:t>Radost slikanja uz glazbu 2016.</a:t>
            </a:r>
            <a:r>
              <a:rPr lang="vi-VN" sz="3000" dirty="0" smtClean="0"/>
              <a:t> u predvorju </a:t>
            </a:r>
            <a:r>
              <a:rPr lang="vi-VN" sz="3000" dirty="0" smtClean="0"/>
              <a:t>Velike dvorane </a:t>
            </a:r>
            <a:r>
              <a:rPr lang="vi-VN" sz="3000" b="1" dirty="0" smtClean="0"/>
              <a:t>Koncertne </a:t>
            </a:r>
            <a:r>
              <a:rPr lang="vi-VN" sz="3000" b="1" dirty="0" smtClean="0"/>
              <a:t>dvorane Vatroslava Lisinskog</a:t>
            </a:r>
            <a:r>
              <a:rPr lang="vi-VN" sz="3000" dirty="0" smtClean="0"/>
              <a:t>.</a:t>
            </a:r>
            <a:endParaRPr lang="hr-HR" sz="3000" dirty="0" smtClean="0"/>
          </a:p>
        </p:txBody>
      </p:sp>
      <p:pic>
        <p:nvPicPr>
          <p:cNvPr id="4" name="Content Placeholder 3" descr="D:\Božić 2015\Svila škola\Svila Mari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2089"/>
            <a:ext cx="4429156" cy="6245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vial0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3503320" cy="3429024"/>
          </a:xfrm>
        </p:spPr>
      </p:pic>
      <p:pic>
        <p:nvPicPr>
          <p:cNvPr id="1026" name="Picture 2" descr="D:\Božić 2015\Svila škola\Svial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42"/>
            <a:ext cx="3207005" cy="2928958"/>
          </a:xfrm>
          <a:prstGeom prst="rect">
            <a:avLst/>
          </a:prstGeom>
          <a:noFill/>
        </p:spPr>
      </p:pic>
      <p:pic>
        <p:nvPicPr>
          <p:cNvPr id="1027" name="Picture 3" descr="D:\Božić 2015\Svila škola\Svial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14752"/>
            <a:ext cx="3049263" cy="2608634"/>
          </a:xfrm>
          <a:prstGeom prst="rect">
            <a:avLst/>
          </a:prstGeom>
          <a:noFill/>
        </p:spPr>
      </p:pic>
      <p:pic>
        <p:nvPicPr>
          <p:cNvPr id="1028" name="Picture 4" descr="D:\Božić 2015\Svila škola\Svila 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714752"/>
            <a:ext cx="3074080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69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Likovna skupina,  3. i 5. razredi</vt:lpstr>
      <vt:lpstr>Igra počinje! Svilu drže pomagači.</vt:lpstr>
      <vt:lpstr>Pomagači se izmjenjuju.</vt:lpstr>
      <vt:lpstr>Svila se treba osušiti.</vt:lpstr>
      <vt:lpstr>Slide 5</vt:lpstr>
      <vt:lpstr>Slide 6</vt:lpstr>
      <vt:lpstr>Svi su zadovoljni sa svojim radovima.</vt:lpstr>
      <vt:lpstr>Najveselija je Marija Glasnović (5.c) čiji će rad biti izložen među najuspješnijim radovima likovnog natječaja Radost slikanja uz glazbu 2016. u predvorju Velike dvorane Koncertne dvorane Vatroslava Lisinskog.</vt:lpstr>
      <vt:lpstr>Slide 9</vt:lpstr>
      <vt:lpstr>VODITELJICA: SANJA GJURČEVIĆ, mag. prim. educ.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skupina,  3. i 5. razredi</dc:title>
  <dc:creator>GAZDA</dc:creator>
  <cp:lastModifiedBy>GAZDA</cp:lastModifiedBy>
  <cp:revision>7</cp:revision>
  <dcterms:created xsi:type="dcterms:W3CDTF">2016-02-19T20:14:52Z</dcterms:created>
  <dcterms:modified xsi:type="dcterms:W3CDTF">2016-03-28T20:18:55Z</dcterms:modified>
</cp:coreProperties>
</file>